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FinTech &amp; Digital-First Financial Services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FinTechs, digital lenders,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payments platforms &amp; embedded finance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Ramp: 97% Faster Opportunity Generation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“Through Workato, we were able to transform what was a 150-step process using Node JS into a 25-step process using SQL, leading to a significant increase in efficiency.” — Kunal Singh, Biz Systems Engineering Lead, Ramp (NDA)
Challenge: Manual campaign creation errors, native Salesforce/HubSpot limitations, slow debugging. GTM team couldn’t move at business speed.
Outcomes: 97% reduction in time to generate opportunities • 80% decrease in L1 support tickets • 12x faster debugging • Sales territory geo-segmentation automated • Salesforce license optimization running continuously.
Workato how: RevOps automation across Salesforce, HubSpot, and Snowflake. SCALE differentiator: OrCA + Federated Model. NOTE: NDA account — confirm reference status before customer-facing use.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Novatti: Merchant Onboarding from Months to Under 5 Minutes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ANZ payments FinTech onboarding new merchants required months of manual integration across 7 different systems: Sales, Risk, Legal, Support, and Payments Platform.
Outcomes: 99.9% faster merchant onboarding • Months → under 5 minutes • 15 systems integrated (Pipedrive, Personr, PandaDoc, DocuSign, Jira) • $121K ARR • 167 active recipes • WFA + APIM + Zero Data Logging + Audit Streaming + Workbot all active.
Workato how: Single onboarding workflow orchestrates KYC (Personr) → pricing approval → agreement (PandaDoc) → CRM (Pipedrive) → IT ticketing (Jira) → payments platform provisioning → go-live notification. POWER differentiator: Workato Embed for self-service partner integrations. Case study: workato.com/the-connector/novatti-customer-story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FinTechs move fast — until the infrastructure doesn’t.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Revenue Growth: 60% of customers abandon digital onboarding if it takes more than 5 minutes. Bread Financial fixed this — 84% faster customer onboarding. First-time credit buyers don't wait. They click away to whoever onboards them faster.
Enterprise Agility: Novatti reduced merchant onboarding from months to under 5 minutes — across 7 integrated systems per merchant. Backstop Solutions launched a new integration product on Workato Embed and generated 750% ROI in year one. Speed is the product.
Efficiency &amp; OrCA: Ramp reduced opportunity generation time by 97% and L1 tickets by 80%. OrCA consumption-based pricing scales with your transaction volume — no infrastructure provisioning before product launches or viral growth events.
Risk Reduction: Enterprise-grade security (SOC 2 Type II, GDPR) with the speed of a low-code platform. AI agents governed by Enterprise MCP. KYC/AML automated with complete audit trail. Coinbase runs EKM + SCIM + Zero Data Logging + APIM — all on Workato.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Coinbase: $1.85M ARR.</a:t>
            </a:r>
            <a:r>
              <a:rPr lang="en"/>
              <a:t>552 active recipes. 3+ business units. Largest FinServ customer by ARR. This is what FinTech scale looks like on Workato.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FinTech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FinTech Connectors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Salesforce | HubSpot | Snowflake | Stripe | Plaid | Marqeta | Alloy | Socure | DocuSign | NetSuite | Databricks | DBT Cloud | Ironclad | Jira | Workday | PagerDuty | OpsGenie | AWS Athena | AWS Bedrock | Avalara | Anaplan</a:t>
            </a:r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KYC Genie | CX Genie | FinAssist Genie | Support Genie | RevOps Genie | Partner Onboarding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Turn payment and merchant workflows into secure MCP servers. Workato Embed builds integration into your product. Cloud-native autoscaling handles any volume spike.</a:t>
            </a:r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Proven outcomes.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Instant Customer Onboarding (KYC to Activated)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Revenue Operations &amp; GTM Automation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Merchant &amp; Partner Onboarding (Months to Minutes)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API Platform &amp; Event-Driven Orchestration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Instant Customer Onboarding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Current: Multi-day onboarding with manual KYC, separate identity check, and manual account provisioning. Target: KYC to activated in under 5 minutes. Bread Financial achieved 84% faster acquisition.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FinTechs &amp; Digital-First Platforms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FinTechs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Bread Financial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“With Workato, we’re able to acquire customers in minutes.” — Kristin Fretz, Director of RevOps
84% faster customer onboarding • 30 min/customer manual data entry eliminated • KYC, DocuSign, and CRM provisioning automated in one workflow</a:t>
            </a:r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Coinbase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Largest FinServ customer by ARR
$1.85M ARR • 552 active recipes • 3+ BUs • AWS Athena + Slack + PagerDuty + Event Streams + EKM + SCIM + APIM + Workbot • Full enterprise platform orchestration — SOC 2 + EKM + Zero Data Logging active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Ramp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“We transformed a 150-step Node JS process into a 25-step SQL workflow.” — Kunal Singh (NDA)
97% faster opportunity generation • 80% fewer L1 tickets • 12x faster debugging • Salesforce license optimization automated</a:t>
            </a:r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Financial: 84% Faster Customer Onboarding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“With Workato, we’re able to acquire customers in minutes, transforming the way we expand our customer acquisition channels and grow our business.” — Kristin Fretz, Director of RevOps, Bread Financial
Challenge: Manual merchant onboarding across disconnected systems. 30 min/customer manual data entry. Bottlenecks blocking sales team from growing acquisition volume.
Outcomes: 84% reduction in merchant acquisition timeline • 30 min/customer manual data entry eliminated • KYC, DocuSign, and CRM provisioning automated in one workflow • Sales team reallocated from data entry to relationship management.
Workato how: KYC Genie + Enterprise MCP orchestrating across Salesforce, DocuSign, and payment systems. SPEED differentiator: Fast Build + Extensive Connectivity.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